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857FE-AB68-4E8D-B6E7-5E21CE9D684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86E29-1789-4CD9-9691-40EA8EF0E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2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86E29-1789-4CD9-9691-40EA8EF0EB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0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13" Type="http://schemas.openxmlformats.org/officeDocument/2006/relationships/slide" Target="slide6.xml" /><Relationship Id="rId18" Type="http://schemas.openxmlformats.org/officeDocument/2006/relationships/image" Target="../media/image13.png" /><Relationship Id="rId3" Type="http://schemas.openxmlformats.org/officeDocument/2006/relationships/image" Target="../media/image4.png" /><Relationship Id="rId21" Type="http://schemas.openxmlformats.org/officeDocument/2006/relationships/slide" Target="slide10.xml" /><Relationship Id="rId7" Type="http://schemas.openxmlformats.org/officeDocument/2006/relationships/slide" Target="slide3.xml" /><Relationship Id="rId12" Type="http://schemas.openxmlformats.org/officeDocument/2006/relationships/image" Target="../media/image10.png" /><Relationship Id="rId17" Type="http://schemas.openxmlformats.org/officeDocument/2006/relationships/slide" Target="slide8.xml" /><Relationship Id="rId25" Type="http://schemas.openxmlformats.org/officeDocument/2006/relationships/image" Target="../media/image17.png" /><Relationship Id="rId2" Type="http://schemas.openxmlformats.org/officeDocument/2006/relationships/image" Target="../media/image3.jpg" /><Relationship Id="rId16" Type="http://schemas.openxmlformats.org/officeDocument/2006/relationships/image" Target="../media/image12.png" /><Relationship Id="rId20" Type="http://schemas.openxmlformats.org/officeDocument/2006/relationships/image" Target="../media/image14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11" Type="http://schemas.openxmlformats.org/officeDocument/2006/relationships/slide" Target="slide5.xml" /><Relationship Id="rId24" Type="http://schemas.openxmlformats.org/officeDocument/2006/relationships/image" Target="../media/image16.png" /><Relationship Id="rId5" Type="http://schemas.openxmlformats.org/officeDocument/2006/relationships/image" Target="../media/image6.png" /><Relationship Id="rId15" Type="http://schemas.openxmlformats.org/officeDocument/2006/relationships/slide" Target="slide7.xml" /><Relationship Id="rId23" Type="http://schemas.openxmlformats.org/officeDocument/2006/relationships/slide" Target="slide11.xml" /><Relationship Id="rId10" Type="http://schemas.openxmlformats.org/officeDocument/2006/relationships/image" Target="../media/image9.png" /><Relationship Id="rId19" Type="http://schemas.openxmlformats.org/officeDocument/2006/relationships/slide" Target="slide9.xml" /><Relationship Id="rId4" Type="http://schemas.openxmlformats.org/officeDocument/2006/relationships/image" Target="../media/image5.png" /><Relationship Id="rId9" Type="http://schemas.openxmlformats.org/officeDocument/2006/relationships/slide" Target="slide4.xml" /><Relationship Id="rId14" Type="http://schemas.openxmlformats.org/officeDocument/2006/relationships/image" Target="../media/image11.png" /><Relationship Id="rId22" Type="http://schemas.openxmlformats.org/officeDocument/2006/relationships/image" Target="../media/image15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7" Type="http://schemas.microsoft.com/office/2007/relationships/hdphoto" Target="../media/hdphoto1.wdp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2.pn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7" Type="http://schemas.microsoft.com/office/2007/relationships/hdphoto" Target="../media/hdphoto2.wdp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pn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7" Type="http://schemas.openxmlformats.org/officeDocument/2006/relationships/image" Target="../media/image24.gi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png" /><Relationship Id="rId5" Type="http://schemas.openxmlformats.org/officeDocument/2006/relationships/slide" Target="slide2.xml" /><Relationship Id="rId4" Type="http://schemas.openxmlformats.org/officeDocument/2006/relationships/image" Target="../media/image1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5.pn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6.jp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7.pn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8.jpg" /><Relationship Id="rId5" Type="http://schemas.openxmlformats.org/officeDocument/2006/relationships/image" Target="../media/image19.png" /><Relationship Id="rId4" Type="http://schemas.openxmlformats.org/officeDocument/2006/relationships/slide" Target="slide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403" y="1624578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171" y="1247451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70" y="1285564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674" y="1259669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682739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896" y="1305612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695" y="1343725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399" y="1317830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908" y="1719506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676" y="1342379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475" y="1380492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179" y="1354597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213" y="3330926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81" y="2953799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80" y="2991912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484" y="2966017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56" y="3315915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24" y="2938788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23" y="2976901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427" y="2951006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24" y="3343821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2966694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491" y="3004807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195" y="2978912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52" y="4953661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20" y="4576534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419" y="4614647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23" y="4588752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942" y="491429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10" y="453716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509" y="457527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13" y="454938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00" y="5007636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668" y="4630509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467" y="4668622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71" y="4642727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90" y="1052736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26" y="1089588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533" y="1142485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835" y="2780928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189" y="2804029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653" y="2870049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54" y="4378508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080" y="439996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26" y="4442422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60429"/>
            <a:ext cx="2490121" cy="408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5355" y="539301"/>
            <a:ext cx="60246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Шар не велик,</a:t>
            </a:r>
          </a:p>
          <a:p>
            <a:r>
              <a:rPr lang="ru-RU" sz="2800" b="1" dirty="0"/>
              <a:t>Лениться не велит,</a:t>
            </a:r>
          </a:p>
          <a:p>
            <a:r>
              <a:rPr lang="ru-RU" sz="2800" b="1" dirty="0"/>
              <a:t>Если знаешь предмет,</a:t>
            </a:r>
          </a:p>
          <a:p>
            <a:r>
              <a:rPr lang="ru-RU" sz="2800" b="1" dirty="0"/>
              <a:t>То покажет весь свет.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222" y="3170422"/>
            <a:ext cx="1954180" cy="32094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91973"/>
            <a:ext cx="3851920" cy="1283184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26" y="5229200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65812" y="371703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Глобус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20" b="99187" l="976" r="975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471" y="300374"/>
            <a:ext cx="2691122" cy="32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620688"/>
            <a:ext cx="7079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альбом раскрасит наш?</a:t>
            </a:r>
          </a:p>
          <a:p>
            <a:r>
              <a:rPr lang="ru-RU" sz="2800" b="1" dirty="0"/>
              <a:t>Ну, конечно, ... 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95" y="2937463"/>
            <a:ext cx="2007829" cy="32975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88295"/>
            <a:ext cx="2960964" cy="100811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5085184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36096" y="3307631"/>
            <a:ext cx="28243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Карандаш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146" y="836709"/>
            <a:ext cx="2400863" cy="180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1206" y="764704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люблю прямоту</a:t>
            </a:r>
          </a:p>
          <a:p>
            <a:r>
              <a:rPr lang="ru-RU" sz="2800" b="1" dirty="0"/>
              <a:t>и сама прямая.</a:t>
            </a:r>
          </a:p>
          <a:p>
            <a:r>
              <a:rPr lang="ru-RU" sz="2800" b="1" dirty="0"/>
              <a:t>Сделать ровную черту</a:t>
            </a:r>
          </a:p>
          <a:p>
            <a:r>
              <a:rPr lang="ru-RU" sz="2800" b="1" dirty="0"/>
              <a:t>Всем я помогаю.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99" y="3293098"/>
            <a:ext cx="1836515" cy="30162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68959"/>
            <a:ext cx="3863479" cy="1152129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4941168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58012" y="3296305"/>
            <a:ext cx="40034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Линейка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1481665"/>
            <a:ext cx="1580521" cy="38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3606" y="764704"/>
            <a:ext cx="69442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Стоит чудесная скамья,</a:t>
            </a:r>
          </a:p>
          <a:p>
            <a:r>
              <a:rPr lang="ru-RU" sz="2800" b="1" dirty="0"/>
              <a:t>На ней уселись ты да я.</a:t>
            </a:r>
          </a:p>
          <a:p>
            <a:r>
              <a:rPr lang="ru-RU" sz="2800" b="1" dirty="0"/>
              <a:t>Скамья ведет обоих нас</a:t>
            </a:r>
          </a:p>
          <a:p>
            <a:r>
              <a:rPr lang="ru-RU" sz="2800" b="1" dirty="0"/>
              <a:t>Из года в год,</a:t>
            </a:r>
          </a:p>
          <a:p>
            <a:r>
              <a:rPr lang="ru-RU" sz="2800" b="1" dirty="0"/>
              <a:t>Из класса в класс.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03" y="3126046"/>
            <a:ext cx="1882032" cy="3090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7" y="3126046"/>
            <a:ext cx="339184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57192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10816" y="3353393"/>
            <a:ext cx="3231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Парта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62" b="100000" l="9699" r="95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790838"/>
            <a:ext cx="2842575" cy="21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836712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этой узенькой коробке</a:t>
            </a:r>
          </a:p>
          <a:p>
            <a:r>
              <a:rPr lang="ru-RU" sz="2800" b="1" dirty="0"/>
              <a:t>Ты найдешь карандаши,</a:t>
            </a:r>
          </a:p>
          <a:p>
            <a:r>
              <a:rPr lang="ru-RU" sz="2800" b="1" dirty="0"/>
              <a:t>Ручки, перья, скрепки, кнопки,</a:t>
            </a:r>
          </a:p>
          <a:p>
            <a:r>
              <a:rPr lang="ru-RU" sz="2800" b="1" dirty="0"/>
              <a:t>Что угодно для души.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59" y="3078464"/>
            <a:ext cx="2011045" cy="33028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35843"/>
            <a:ext cx="2267744" cy="1008112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6999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24128" y="3255178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Пенал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59691"/>
            <a:ext cx="2980416" cy="18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Моя подружка так живет:</a:t>
            </a:r>
          </a:p>
          <a:p>
            <a:r>
              <a:rPr lang="ru-RU" sz="2800" b="1" dirty="0"/>
              <a:t>С утра она чернила пьет,</a:t>
            </a:r>
          </a:p>
          <a:p>
            <a:r>
              <a:rPr lang="ru-RU" sz="2800" b="1" dirty="0"/>
              <a:t>Потом я ей даю тетрадь,</a:t>
            </a:r>
          </a:p>
          <a:p>
            <a:r>
              <a:rPr lang="ru-RU" sz="2800" b="1" dirty="0"/>
              <a:t>Она по ней идет гулять.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39" y="3573016"/>
            <a:ext cx="1780105" cy="2923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68" y="3740644"/>
            <a:ext cx="2856459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157192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08315" y="3840761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Ручка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733" y="929700"/>
            <a:ext cx="3608908" cy="221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Листы у неё белые-белые,</a:t>
            </a:r>
          </a:p>
          <a:p>
            <a:r>
              <a:rPr lang="ru-RU" sz="2800" b="1" dirty="0"/>
              <a:t>Они не падают с веток.</a:t>
            </a:r>
          </a:p>
          <a:p>
            <a:r>
              <a:rPr lang="ru-RU" sz="2800" b="1" dirty="0"/>
              <a:t>На них я ошибки делаю</a:t>
            </a:r>
          </a:p>
          <a:p>
            <a:r>
              <a:rPr lang="ru-RU" sz="2800" b="1" dirty="0"/>
              <a:t>Среди полосок и клеток.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778" y="3356992"/>
            <a:ext cx="1600324" cy="26283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1556"/>
            <a:ext cx="298782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86" y="501317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3260892"/>
            <a:ext cx="2952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Тетрадь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737" y="371117"/>
            <a:ext cx="2240128" cy="267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7671" y="671667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Свою косичку без опаски</a:t>
            </a:r>
          </a:p>
          <a:p>
            <a:r>
              <a:rPr lang="ru-RU" sz="2800" b="1" dirty="0"/>
              <a:t>Она обмакивает в краски.</a:t>
            </a:r>
          </a:p>
          <a:p>
            <a:r>
              <a:rPr lang="ru-RU" sz="2800" b="1" dirty="0"/>
              <a:t>Потом окрашенной косичкой</a:t>
            </a:r>
          </a:p>
          <a:p>
            <a:r>
              <a:rPr lang="ru-RU" sz="2800" b="1" dirty="0"/>
              <a:t>В альбоме водит по страничке.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47" y="3215633"/>
            <a:ext cx="2118700" cy="3479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68" y="2862335"/>
            <a:ext cx="3073832" cy="85469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72390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2909661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Кисточка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958" y="393036"/>
            <a:ext cx="1705498" cy="23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школьной сумке я лежу,</a:t>
            </a:r>
          </a:p>
          <a:p>
            <a:r>
              <a:rPr lang="ru-RU" sz="2800" b="1" dirty="0"/>
              <a:t>Как ты учишься, скажу.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81" y="3256070"/>
            <a:ext cx="1902904" cy="31252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63" y="3381689"/>
            <a:ext cx="2791645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89252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51754" y="3423644"/>
            <a:ext cx="2335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/>
              <a:t>Дневник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098" y="497013"/>
            <a:ext cx="2055639" cy="26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172</Words>
  <Application>Microsoft Office PowerPoint</Application>
  <PresentationFormat>Экран (4:3)</PresentationFormat>
  <Paragraphs>43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39</cp:revision>
  <dcterms:created xsi:type="dcterms:W3CDTF">2017-06-22T15:38:33Z</dcterms:created>
  <dcterms:modified xsi:type="dcterms:W3CDTF">2020-04-20T17:26:59Z</dcterms:modified>
</cp:coreProperties>
</file>